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0" d="100"/>
          <a:sy n="150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66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2B8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0" y="4572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5400" b="1" kern="0" spc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NRG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5029200" y="120700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 ·  CHEMICALS  MANUFACTURING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TURNKEY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22402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 PRODUCTION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48640" y="29260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kern="0" spc="200" dirty="0">
                <a:solidFill>
                  <a:srgbClr val="0E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LINES WORLDWIDE.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548640" y="3749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&amp; localization of specialty oilfield chemistry — from R&amp;D to first batch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48640" y="4251960"/>
            <a:ext cx="365760" cy="36576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43434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 &amp;  PARTNER  PRESENTATION  ·  2026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0" y="43434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NRG International   |   nrg-int.com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Экран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NRG International — Turnkey Chemical Production Lines</dc:title>
  <dc:subject>PptxGenJS Presentation</dc:subject>
  <dc:creator>NRG International</dc:creator>
  <cp:lastModifiedBy>Andrey Datskov</cp:lastModifiedBy>
  <cp:revision>2</cp:revision>
  <dcterms:created xsi:type="dcterms:W3CDTF">2026-04-28T19:19:26Z</dcterms:created>
  <dcterms:modified xsi:type="dcterms:W3CDTF">2026-04-28T19:28:36Z</dcterms:modified>
</cp:coreProperties>
</file>